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93BF-DBBF-409C-B84F-CCD98F451525}" type="datetimeFigureOut">
              <a:rPr lang="cs-CZ" smtClean="0"/>
              <a:t>28. 4. 2014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503A-2D3A-43F3-BBD6-16119C8517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7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193BF-DBBF-409C-B84F-CCD98F451525}" type="datetimeFigureOut">
              <a:rPr lang="cs-CZ" smtClean="0"/>
              <a:t>28. 4. 2014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0503A-2D3A-43F3-BBD6-16119C8517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6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ČÍM VŠÍM JE PRO NÁS </a:t>
            </a:r>
            <a:endParaRPr lang="cs-CZ" b="1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29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…tím vším je pro nás </a:t>
            </a:r>
            <a:endParaRPr lang="cs-CZ" b="1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5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4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3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1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9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94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246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Office PowerPoint</Application>
  <PresentationFormat>Předvádění na obrazovce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ČÍM VŠÍM JE PRO NÁS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…tím vším je pro nás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ČÍM VŠÍM JE PRO NÁS </dc:title>
  <dc:creator>Patrik Valenta;zminarik</dc:creator>
  <cp:lastModifiedBy>Patrik Valenta</cp:lastModifiedBy>
  <cp:revision>2</cp:revision>
  <dcterms:created xsi:type="dcterms:W3CDTF">2014-04-28T19:47:09Z</dcterms:created>
  <dcterms:modified xsi:type="dcterms:W3CDTF">2014-04-28T19:54:27Z</dcterms:modified>
</cp:coreProperties>
</file>